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808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CB9E14-B880-6373-A19E-53A2D526E1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B1A339-BB71-554F-7828-54954F9C2C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20B838-09C7-8CA7-04A1-4485D9E436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947A3A-2F37-3F5B-99CB-60C479157B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CF5C98-C558-F504-96B5-D53B205A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E43BBA-8B7A-C8AA-FDB2-AA84D26361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EDA544-C436-FF1B-3032-1F6D42416A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5" name="Rectangle 4"/>
          <p:cNvSpPr/>
          <p:nvPr/>
        </p:nvSpPr>
        <p:spPr>
          <a:xfrm>
            <a:off x="-76200" y="1151835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C7886C-6F79-45E2-0138-8AC414B9B9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" r="549"/>
          <a:stretch/>
        </p:blipFill>
        <p:spPr>
          <a:xfrm>
            <a:off x="0" y="0"/>
            <a:ext cx="9144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260</Words>
  <Application>Microsoft Office PowerPoint</Application>
  <PresentationFormat>On-screen Show (4:3)</PresentationFormat>
  <Paragraphs>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42</cp:revision>
  <dcterms:created xsi:type="dcterms:W3CDTF">2016-12-29T16:17:13Z</dcterms:created>
  <dcterms:modified xsi:type="dcterms:W3CDTF">2024-12-28T06:19:53Z</dcterms:modified>
</cp:coreProperties>
</file>