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AA1142-52F7-CF49-B1A4-CDB26939E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7E9384C-7313-7469-BDDA-329FE9C2D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C43FE6-6961-18EF-15DE-95E3027A8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1CE2561-290A-3B90-65F2-26EEBA816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FDFE31-ED8D-AA3E-11BD-8CD008D7E2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BDFED3-BAAD-EAC3-6029-3D8D9DC42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E03A13-0728-B28A-6AF2-4DA2E31E1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43</cp:revision>
  <dcterms:created xsi:type="dcterms:W3CDTF">2016-12-29T16:17:13Z</dcterms:created>
  <dcterms:modified xsi:type="dcterms:W3CDTF">2024-12-28T06:17:37Z</dcterms:modified>
</cp:coreProperties>
</file>