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44" d="100"/>
          <a:sy n="44" d="100"/>
        </p:scale>
        <p:origin x="246" y="3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12/28/2024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12/28/2024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12/28/2024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12/28/2024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12/28/2024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12/28/2024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12/28/2024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12/28/2024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12/28/2024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4696856"/>
            <a:ext cx="14924484" cy="338034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1981200" y="8305800"/>
            <a:ext cx="30480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629400"/>
            <a:ext cx="3574250" cy="523220"/>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BCS03</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pic>
        <p:nvPicPr>
          <p:cNvPr id="2" name="Picture 1">
            <a:extLst>
              <a:ext uri="{FF2B5EF4-FFF2-40B4-BE49-F238E27FC236}">
                <a16:creationId xmlns:a16="http://schemas.microsoft.com/office/drawing/2014/main" id="{2739EF0C-1B86-089B-76A6-CE66E4985B42}"/>
              </a:ext>
            </a:extLst>
          </p:cNvPr>
          <p:cNvPicPr>
            <a:picLocks noChangeAspect="1"/>
          </p:cNvPicPr>
          <p:nvPr/>
        </p:nvPicPr>
        <p:blipFill>
          <a:blip r:embed="rId3">
            <a:extLst>
              <a:ext uri="{28A0092B-C50C-407E-A947-70E740481C1C}">
                <a14:useLocalDpi xmlns:a14="http://schemas.microsoft.com/office/drawing/2010/main" val="0"/>
              </a:ext>
            </a:extLst>
          </a:blip>
          <a:srcRect t="4198" b="4198"/>
          <a:stretch/>
        </p:blipFill>
        <p:spPr>
          <a:xfrm>
            <a:off x="0" y="0"/>
            <a:ext cx="22860000" cy="4487306"/>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334</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53</cp:revision>
  <dcterms:created xsi:type="dcterms:W3CDTF">2016-12-29T15:47:39Z</dcterms:created>
  <dcterms:modified xsi:type="dcterms:W3CDTF">2024-12-28T06:21:57Z</dcterms:modified>
</cp:coreProperties>
</file>