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52800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34FCCB3-16B0-B6D6-03B8-64E9265983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7BC8D3-5231-4F05-4A60-E56E34EFBC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9449419-B693-2554-E50E-DAC7712EA5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8FF483B-3A94-F3F0-BA87-AFB0FA5597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5684312-8123-BB2F-1154-7F180C0108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A9D77FC-496A-D7AC-A0F1-DB6BF49303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4B21538-852E-1AA6-3034-078E2319F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100</cp:revision>
  <dcterms:created xsi:type="dcterms:W3CDTF">2016-12-29T16:17:13Z</dcterms:created>
  <dcterms:modified xsi:type="dcterms:W3CDTF">2026-01-03T10:11:53Z</dcterms:modified>
</cp:coreProperties>
</file>