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DFFF09-7FD5-D141-E62A-60E9388AA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DB2CC4-3869-E73F-8D21-B7D92E759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52E51F-960C-EB19-D735-B42B5AEA9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13C50F-AA74-3AB0-703F-C487094C4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11B721-10AB-103E-39CF-0A14D3C27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B77E71-DE4E-15B0-8194-F25AE3EB5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2EA984-877C-BCDA-9BE9-F93FA442A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8A81A3-C4BF-2AFA-5F60-6BA7D1192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103</cp:revision>
  <dcterms:created xsi:type="dcterms:W3CDTF">2016-12-29T16:17:13Z</dcterms:created>
  <dcterms:modified xsi:type="dcterms:W3CDTF">2026-01-03T10:11:51Z</dcterms:modified>
</cp:coreProperties>
</file>